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8"/>
  </p:notesMasterIdLst>
  <p:handoutMasterIdLst>
    <p:handoutMasterId r:id="rId79"/>
  </p:handoutMasterIdLst>
  <p:sldIdLst>
    <p:sldId id="1803" r:id="rId2"/>
    <p:sldId id="939" r:id="rId3"/>
    <p:sldId id="1984" r:id="rId4"/>
    <p:sldId id="1823" r:id="rId5"/>
    <p:sldId id="1935" r:id="rId6"/>
    <p:sldId id="1976" r:id="rId7"/>
    <p:sldId id="1977" r:id="rId8"/>
    <p:sldId id="1978" r:id="rId9"/>
    <p:sldId id="1979" r:id="rId10"/>
    <p:sldId id="1951" r:id="rId11"/>
    <p:sldId id="1952" r:id="rId12"/>
    <p:sldId id="1953" r:id="rId13"/>
    <p:sldId id="1954" r:id="rId14"/>
    <p:sldId id="1986" r:id="rId15"/>
    <p:sldId id="2012" r:id="rId16"/>
    <p:sldId id="2014" r:id="rId17"/>
    <p:sldId id="2015" r:id="rId18"/>
    <p:sldId id="2016" r:id="rId19"/>
    <p:sldId id="2018" r:id="rId20"/>
    <p:sldId id="2019" r:id="rId21"/>
    <p:sldId id="2017" r:id="rId22"/>
    <p:sldId id="2021" r:id="rId23"/>
    <p:sldId id="2020" r:id="rId24"/>
    <p:sldId id="1783" r:id="rId25"/>
    <p:sldId id="2022" r:id="rId26"/>
    <p:sldId id="2026" r:id="rId27"/>
    <p:sldId id="2081" r:id="rId28"/>
    <p:sldId id="2028" r:id="rId29"/>
    <p:sldId id="2082" r:id="rId30"/>
    <p:sldId id="2033" r:id="rId31"/>
    <p:sldId id="2083" r:id="rId32"/>
    <p:sldId id="2042" r:id="rId33"/>
    <p:sldId id="2041" r:id="rId34"/>
    <p:sldId id="1786" r:id="rId35"/>
    <p:sldId id="1804" r:id="rId36"/>
    <p:sldId id="2047" r:id="rId37"/>
    <p:sldId id="1795" r:id="rId38"/>
    <p:sldId id="1987" r:id="rId39"/>
    <p:sldId id="2048" r:id="rId40"/>
    <p:sldId id="2056" r:id="rId41"/>
    <p:sldId id="2051" r:id="rId42"/>
    <p:sldId id="2053" r:id="rId43"/>
    <p:sldId id="2058" r:id="rId44"/>
    <p:sldId id="2057" r:id="rId45"/>
    <p:sldId id="2055" r:id="rId46"/>
    <p:sldId id="2054" r:id="rId47"/>
    <p:sldId id="2059" r:id="rId48"/>
    <p:sldId id="2061" r:id="rId49"/>
    <p:sldId id="2063" r:id="rId50"/>
    <p:sldId id="2062" r:id="rId51"/>
    <p:sldId id="2060" r:id="rId52"/>
    <p:sldId id="2064" r:id="rId53"/>
    <p:sldId id="2065" r:id="rId54"/>
    <p:sldId id="2066" r:id="rId55"/>
    <p:sldId id="2069" r:id="rId56"/>
    <p:sldId id="2068" r:id="rId57"/>
    <p:sldId id="2070" r:id="rId58"/>
    <p:sldId id="2071" r:id="rId59"/>
    <p:sldId id="2072" r:id="rId60"/>
    <p:sldId id="2073" r:id="rId61"/>
    <p:sldId id="2075" r:id="rId62"/>
    <p:sldId id="2074" r:id="rId63"/>
    <p:sldId id="2076" r:id="rId64"/>
    <p:sldId id="2077" r:id="rId65"/>
    <p:sldId id="2078" r:id="rId66"/>
    <p:sldId id="2079" r:id="rId67"/>
    <p:sldId id="2080" r:id="rId68"/>
    <p:sldId id="1796" r:id="rId69"/>
    <p:sldId id="1788" r:id="rId70"/>
    <p:sldId id="1807" r:id="rId71"/>
    <p:sldId id="1793" r:id="rId72"/>
    <p:sldId id="2084" r:id="rId73"/>
    <p:sldId id="1805" r:id="rId74"/>
    <p:sldId id="1806" r:id="rId75"/>
    <p:sldId id="1698" r:id="rId76"/>
    <p:sldId id="2010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986"/>
            <p14:sldId id="2012"/>
            <p14:sldId id="2014"/>
            <p14:sldId id="2015"/>
            <p14:sldId id="2016"/>
            <p14:sldId id="2018"/>
            <p14:sldId id="2019"/>
            <p14:sldId id="2017"/>
            <p14:sldId id="2021"/>
            <p14:sldId id="2020"/>
            <p14:sldId id="1783"/>
            <p14:sldId id="2022"/>
            <p14:sldId id="2026"/>
            <p14:sldId id="2081"/>
            <p14:sldId id="2028"/>
            <p14:sldId id="2082"/>
            <p14:sldId id="2033"/>
            <p14:sldId id="2083"/>
            <p14:sldId id="2042"/>
            <p14:sldId id="2041"/>
            <p14:sldId id="1786"/>
            <p14:sldId id="1804"/>
            <p14:sldId id="2047"/>
            <p14:sldId id="1795"/>
            <p14:sldId id="1987"/>
            <p14:sldId id="2048"/>
            <p14:sldId id="2056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66"/>
            <p14:sldId id="2069"/>
            <p14:sldId id="2068"/>
            <p14:sldId id="2070"/>
            <p14:sldId id="2071"/>
            <p14:sldId id="2072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1796"/>
            <p14:sldId id="1788"/>
            <p14:sldId id="1807"/>
            <p14:sldId id="1793"/>
            <p14:sldId id="2084"/>
            <p14:sldId id="1805"/>
            <p14:sldId id="1806"/>
            <p14:sldId id="1698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FB8E20"/>
    <a:srgbClr val="36544F"/>
    <a:srgbClr val="5AB88F"/>
    <a:srgbClr val="B58900"/>
    <a:srgbClr val="B04432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8"/>
    <p:restoredTop sz="96335" autoAdjust="0"/>
  </p:normalViewPr>
  <p:slideViewPr>
    <p:cSldViewPr snapToGrid="0" snapToObjects="1">
      <p:cViewPr varScale="1">
        <p:scale>
          <a:sx n="155" d="100"/>
          <a:sy n="155" d="100"/>
        </p:scale>
        <p:origin x="184" y="10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ECB61D-3143-46FC-655E-608D0E23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8CFD74C-C5F4-CAE3-91FF-61060D9360DF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728974" y="3445129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München | 23.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8CFD2B6E-D656-4880-7341-FC576005C78A}"/>
              </a:ext>
            </a:extLst>
          </p:cNvPr>
          <p:cNvSpPr txBox="1"/>
          <p:nvPr/>
        </p:nvSpPr>
        <p:spPr>
          <a:xfrm>
            <a:off x="4459801" y="2896790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3888780" y="5897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5024165" y="1373151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012298" y="2123402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4F59FC-7852-79A2-8C64-C86D6A5AD000}"/>
              </a:ext>
            </a:extLst>
          </p:cNvPr>
          <p:cNvSpPr txBox="1"/>
          <p:nvPr/>
        </p:nvSpPr>
        <p:spPr>
          <a:xfrm rot="710114">
            <a:off x="7941779" y="250728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D353DD-C37A-DD61-467F-6C5AE3CE674F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CA7F1C33-8C07-0E7A-6722-C87E52141AA0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5D655FD-CCA9-3EB0-1D9E-7F122BBD4254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9AAB7277-5833-4E00-889C-22CD7803980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2507543" y="3925365"/>
            <a:ext cx="51876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(...und wer es schreibt oder erzeugt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😈)</a:t>
            </a:r>
            <a:endParaRPr lang="de-DE" sz="2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48776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639F72-2DBF-041F-E80F-19491A08C951}"/>
              </a:ext>
            </a:extLst>
          </p:cNvPr>
          <p:cNvSpPr txBox="1"/>
          <p:nvPr/>
        </p:nvSpPr>
        <p:spPr>
          <a:xfrm>
            <a:off x="-1" y="2142273"/>
            <a:ext cx="914399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🪧👩‍🍳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DD4C-AD73-3152-C366-9E33037E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53592-F6AA-A9E5-00F3-112AD7C2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DD0B1-4D22-DE33-182B-9503762EE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Link mit Sortierung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AE1081-CAF0-DBA5-F757-E72BD1D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2542D4-58D3-9DE2-FE9C-C97E458DAD7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6040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8DDB-8431-BADC-9CB8-EF8D7087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6B546-2B2D-5AF8-E51D-6860753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B9407-F6F1-16C2-EF9D-48F529037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008B72-1E5E-EC8D-42DA-A113D33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8D1D09-5242-C796-D8FA-4FA55E4F6112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0EDDDA-1A2F-802E-06E8-A7A140963ED5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</p:spTree>
    <p:extLst>
      <p:ext uri="{BB962C8B-B14F-4D97-AF65-F5344CB8AC3E}">
        <p14:creationId xmlns:p14="http://schemas.microsoft.com/office/powerpoint/2010/main" val="4118001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81A5-0061-547B-06A8-560BFBDB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AB8B1-4E84-57FA-8564-53B1E3D6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D60B-F719-BA3C-DEF4-3FD912C9B5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D49FD-CB65-C0DF-79AC-F95BB96B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FBC3748-40CD-C9B3-50EF-741DD493D25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F6B984-550E-552F-907C-70E8724F221F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F83F02-B5AE-3643-B2B5-7BD5A2BBF800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323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CBD8-894C-1165-403B-4D8EBB91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F2D-F501-FB2E-D6D6-625A2C33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205EF-0934-AA14-DE71-34CA649814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128AA-55E1-384C-5F08-E7C59915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AB6DFD-0DFA-684B-48C7-1E96C9E98E13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B50ADE-5900-D744-810B-00F0FB21C8D4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F283FE-864A-AA17-83F2-276B0EA0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5985BFA-1ADA-833B-F563-2A3A5D0FDD37}"/>
              </a:ext>
            </a:extLst>
          </p:cNvPr>
          <p:cNvSpPr/>
          <p:nvPr/>
        </p:nvSpPr>
        <p:spPr>
          <a:xfrm rot="20996691">
            <a:off x="4697516" y="2917510"/>
            <a:ext cx="1201202" cy="375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98B51A-77FD-AEF8-C840-04E047782F05}"/>
              </a:ext>
            </a:extLst>
          </p:cNvPr>
          <p:cNvSpPr txBox="1"/>
          <p:nvPr/>
        </p:nvSpPr>
        <p:spPr>
          <a:xfrm rot="418021">
            <a:off x="6178642" y="273286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0" dirty="0">
                <a:solidFill>
                  <a:srgbClr val="FF0000"/>
                </a:solidFill>
              </a:rPr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85872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EB7B-D44C-0F0E-27F1-716F4FE8C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B0B46-0DE9-8CCC-8412-5C1D9CAE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D5C610-FFF5-B2E9-F69A-3AB7CC229C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6D34C5-43FE-7E83-2F1B-1CD617BF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AEFB4E-9853-A336-0699-57190ED0F15E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723A88-E773-04D7-69DA-419C751BA4E1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D3A9C-CF9D-E615-6CAB-02A0D07E1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D1E376-413F-4AF9-7825-7E7BE8D18D6F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46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822A-8B1D-AF38-0069-35D58609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7EDCE-3FDF-5D74-4354-759D1D7E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91465-3CC5-AB1F-1FBC-6E51E5EB8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B45D0-64E4-47DB-CCAD-189EF2F6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6450F4-09C5-3030-0DD0-A5984911F628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02520F-6845-80D1-B38F-FD49EFC2A8F5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5CBC04-526B-7C2F-6EEC-EBC88D49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2D72C31-9FC8-8F31-D39E-BFBE01A07709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1763A6-84AE-5CF7-A9FF-F5471CCCB5BF}"/>
              </a:ext>
            </a:extLst>
          </p:cNvPr>
          <p:cNvSpPr txBox="1"/>
          <p:nvPr/>
        </p:nvSpPr>
        <p:spPr>
          <a:xfrm rot="21030843">
            <a:off x="1713782" y="3412085"/>
            <a:ext cx="7135287" cy="92333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5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Feierabend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machen? 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🍻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endParaRPr lang="de-DE" sz="5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33CA2-4ED7-7C72-2EE6-DEF5B439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1123C-2770-989C-E997-15C3001A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069FA9-2EA6-401E-0CCF-5534085D2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1F2BA6-BEF8-DC92-0313-D4096746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2816E5-4AEF-2B0F-868F-E07F6B7A4F5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20825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A012-046C-12B3-5670-D1291108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6CDE5-9105-E276-B0CB-A4798DE7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07983-2C9F-8373-B881-FDF4C0D55F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 – </a:t>
            </a:r>
            <a:r>
              <a:rPr lang="de-DE" u="sng" dirty="0">
                <a:solidFill>
                  <a:srgbClr val="C00000"/>
                </a:solidFill>
              </a:rPr>
              <a:t>ABER:</a:t>
            </a:r>
            <a:r>
              <a:rPr lang="de-DE" dirty="0"/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😢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471D57-9B95-DE79-B243-390F0C07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C574B4-74F9-3DAE-05DA-CBE50B1A02D0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137008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06F0B-1B0C-DC82-159D-5C9973C8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604EF-0D75-31DA-4B2A-3B751AA2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DFA34-FE26-6C4A-04DD-5C188A5831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Wie sieht es denn mit JavaScript aus?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dirty="0" err="1">
                <a:solidFill>
                  <a:srgbClr val="36544F"/>
                </a:solidFill>
              </a:rPr>
              <a:t>demo_config</a:t>
            </a:r>
            <a:r>
              <a:rPr lang="de-DE" dirty="0">
                <a:solidFill>
                  <a:srgbClr val="36544F"/>
                </a:solidFill>
              </a:rPr>
              <a:t> Suspense einschalten!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😊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D6422E-2835-7B74-69D3-A543BBB8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A35C87-12EA-6115-D9EB-9AB5ED1D172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1501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JS braucht man vielleicht schneller/früher als man häufig denkt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378B-42DB-622D-292F-E6E1A746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3B2C38-1047-31D9-DC6E-D16E2F5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0B11C4-5DE7-FF4C-6444-631D1E1A4BAD}"/>
              </a:ext>
            </a:extLst>
          </p:cNvPr>
          <p:cNvSpPr/>
          <p:nvPr/>
        </p:nvSpPr>
        <p:spPr>
          <a:xfrm>
            <a:off x="0" y="35502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F98F26-1373-B9C1-82A2-19513A1BB1E1}"/>
              </a:ext>
            </a:extLst>
          </p:cNvPr>
          <p:cNvSpPr/>
          <p:nvPr/>
        </p:nvSpPr>
        <p:spPr>
          <a:xfrm>
            <a:off x="0" y="1677605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B9E38A-62F9-ED04-358D-BC14005D5AA2}"/>
              </a:ext>
            </a:extLst>
          </p:cNvPr>
          <p:cNvSpPr/>
          <p:nvPr/>
        </p:nvSpPr>
        <p:spPr>
          <a:xfrm>
            <a:off x="0" y="300018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9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0177-490B-32D2-3638-62854819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E2B6A-18EF-910B-7DD1-210C312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66045-F0A0-CCA7-D53F-7100BBE649C8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99282A-3C86-2943-E760-C76E52E0B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94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5465-D055-DFE4-9754-37171927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9D300-E352-50AA-611B-180FFA77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65D4A24-202D-E7B7-F654-3D91004C761D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58921-A909-65FF-527F-7FDF12A905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dirty="0">
                <a:solidFill>
                  <a:srgbClr val="9E60B8"/>
                </a:solidFill>
              </a:rPr>
              <a:t>Spring MVC</a:t>
            </a:r>
            <a:r>
              <a:rPr lang="de-DE" b="0" dirty="0">
                <a:solidFill>
                  <a:srgbClr val="36544F"/>
                </a:solidFill>
              </a:rPr>
              <a:t>, PHP, </a:t>
            </a:r>
            <a:r>
              <a:rPr lang="de-DE" b="0" dirty="0" err="1">
                <a:solidFill>
                  <a:srgbClr val="36544F"/>
                </a:solidFill>
              </a:rPr>
              <a:t>dotNET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Node.js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1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E760-D602-B501-1B22-39E0D3CD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0A0E3-E616-E39E-ECCE-E21E9228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7B0F62-DD58-94AD-DAAC-CC2DA5C3194D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BF6CD06-F06C-D80E-2AE7-2A84BFB74A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2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73AAA-1539-8ABE-FDEF-5EA06604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45417-8F06-D8D5-1805-B8BCA685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CA9370-847E-36F0-36BB-BC93F11B3720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8E39C08-19DA-8B33-C094-FBF72F170F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, Angular, Vue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52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B8D0-5C8B-595F-A77B-67492F6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76F1F-B944-6C19-D7E1-644750D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CF6C82-BD39-FAA8-80F2-654C266959CA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E18F675-35B5-F4E6-F745-4F2DA070AE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4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D825-A08E-2D49-A46B-6AC2F0B0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6DE21-8BEB-82F9-0E61-1D854C1D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C00E12-12CD-D141-6528-E68EF43C5A61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E6068B7-D07B-91A8-506A-6AF61DFCCA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SvelteKit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Nuxt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Astro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Qvik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6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B909-8717-86DA-5CBA-83361800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7A9AB-58C4-2E30-4D56-718287D1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769C91A-842F-72F4-EEBA-B2E857FB3E89}"/>
              </a:ext>
            </a:extLst>
          </p:cNvPr>
          <p:cNvSpPr txBox="1"/>
          <p:nvPr/>
        </p:nvSpPr>
        <p:spPr>
          <a:xfrm>
            <a:off x="339911" y="883022"/>
            <a:ext cx="186461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...und HTMX?</a:t>
            </a:r>
          </a:p>
        </p:txBody>
      </p:sp>
    </p:spTree>
    <p:extLst>
      <p:ext uri="{BB962C8B-B14F-4D97-AF65-F5344CB8AC3E}">
        <p14:creationId xmlns:p14="http://schemas.microsoft.com/office/powerpoint/2010/main" val="492283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Passt zur Variante 1 (serverseitige Anwendungen)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64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Andere Aktualisierungen der UI gehen mit HTMX nicht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frei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F2FEA0-6736-9CA2-516D-D6197487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84AA-5AF4-07C5-4C8D-F4CDC2F4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740EC-E242-5578-99DC-9E4C182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4EA85-D500-54B5-CF7C-A1677DC0D4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–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082A45-2072-CA61-9F2A-17B8D17363E4}"/>
              </a:ext>
            </a:extLst>
          </p:cNvPr>
          <p:cNvSpPr txBox="1"/>
          <p:nvPr/>
        </p:nvSpPr>
        <p:spPr>
          <a:xfrm>
            <a:off x="653772" y="1590238"/>
            <a:ext cx="4159691" cy="2944011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-trigger, </a:t>
            </a:r>
            <a:r>
              <a:rPr lang="de-DE" b="1" dirty="0" err="1">
                <a:solidFill>
                  <a:srgbClr val="B04432"/>
                </a:solidFill>
              </a:rPr>
              <a:t>hx-get</a:t>
            </a:r>
            <a:r>
              <a:rPr lang="de-DE" b="1" dirty="0">
                <a:solidFill>
                  <a:srgbClr val="B04432"/>
                </a:solidFill>
              </a:rPr>
              <a:t> und </a:t>
            </a: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-target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978300-17DB-62DC-B1E3-9C0C277F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97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6930161" y="1889962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 und </a:t>
            </a:r>
            <a:r>
              <a:rPr lang="de-DE" dirty="0" err="1"/>
              <a:t>Techstack</a:t>
            </a:r>
            <a:r>
              <a:rPr lang="de-DE" dirty="0"/>
              <a:t> </a:t>
            </a:r>
            <a:r>
              <a:rPr lang="de-DE" dirty="0" err="1"/>
              <a:t>Recipify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2242CD-C1CA-5A52-2A2D-20AC94FC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156154"/>
            <a:ext cx="6349447" cy="38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8B69-6B9F-B216-1781-2B06705E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BED34-F39C-D4DC-F0D3-D1501F7A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2B2E7-EA54-84C9-4FB9-BE9F1DB76D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Formulare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werden die Daten gesendet?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Was kommt als Antwort?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</a:t>
            </a:r>
            <a:r>
              <a:rPr lang="de-DE" b="0" dirty="0" err="1">
                <a:solidFill>
                  <a:srgbClr val="36544F"/>
                </a:solidFill>
              </a:rPr>
              <a:t>disablen</a:t>
            </a:r>
            <a:r>
              <a:rPr lang="de-DE" b="0" dirty="0">
                <a:solidFill>
                  <a:srgbClr val="36544F"/>
                </a:solidFill>
              </a:rPr>
              <a:t> wir das Formular?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setzen wir eine (Fehler-)Meldung zurück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NewsletterRegistration.jte</a:t>
            </a:r>
            <a:r>
              <a:rPr lang="de-DE" sz="1800" b="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/ .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tsx</a:t>
            </a:r>
            <a:endParaRPr lang="de-DE" b="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C1E09C-B627-A88F-A24D-8609A7EC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8" y="3760439"/>
            <a:ext cx="7242083" cy="7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A1CEFD-338A-3F02-89BF-62D39052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185139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239039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2" y="1398108"/>
            <a:ext cx="4729530" cy="3116825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D9DDA8-F6F8-B860-5785-01E94F0D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2068168"/>
            <a:ext cx="3886199" cy="25610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434D84-F705-75E2-3C87-A94E7EFF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33" y="2068168"/>
            <a:ext cx="3886198" cy="2561058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4294433" y="3311452"/>
            <a:ext cx="70163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495649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7E50E6-47CB-CDC3-EBDA-26465EE716DB}"/>
              </a:ext>
            </a:extLst>
          </p:cNvPr>
          <p:cNvSpPr/>
          <p:nvPr/>
        </p:nvSpPr>
        <p:spPr>
          <a:xfrm>
            <a:off x="7326067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1FCD-5C42-105C-AB55-340FB12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FBF5E-BDCA-ABD9-89AE-BF15F154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AC4278B-CA1B-5C9E-E0B0-B24BC045E256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1C4581-D3CB-B9A9-8A7A-BE70CFABA356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60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F658C-BB67-272F-03FE-43834DBA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3610F-4D8A-D230-4860-75699AB9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A0DAF4A-445B-1976-3F90-E22F6358E79F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</a:t>
            </a:r>
            <a:r>
              <a:rPr lang="de-DE" sz="2100" b="0" dirty="0">
                <a:solidFill>
                  <a:srgbClr val="36544F"/>
                </a:solidFill>
              </a:rPr>
              <a:t>Eventuell zwei Endpunkte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Teil-Update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20BC24-B2F9-DB69-9FAF-96994EB10064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10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😈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A392-FAD8-8361-C52F-57837B8A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AEEA3-9E3C-B793-4C5C-4265FCDE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C8C8-6B90-254C-3C36-395B73E77E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Früher oder später braucht man doch JavaScript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ACBEB-2A14-FF0B-0C83-6C9F271A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47" y="2763196"/>
            <a:ext cx="4681706" cy="21244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120F62-BA44-19D7-CEA2-CD12FFB8F3F4}"/>
              </a:ext>
            </a:extLst>
          </p:cNvPr>
          <p:cNvSpPr txBox="1"/>
          <p:nvPr/>
        </p:nvSpPr>
        <p:spPr>
          <a:xfrm>
            <a:off x="3169650" y="484369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1100" b="0" dirty="0">
                <a:solidFill>
                  <a:srgbClr val="1778B8"/>
                </a:solidFill>
              </a:rPr>
              <a:t>https://</a:t>
            </a:r>
            <a:r>
              <a:rPr lang="de-DE" sz="1100" b="0" dirty="0" err="1">
                <a:solidFill>
                  <a:srgbClr val="1778B8"/>
                </a:solidFill>
              </a:rPr>
              <a:t>x.com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htmx_org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status</a:t>
            </a:r>
            <a:r>
              <a:rPr lang="de-DE" sz="1100" b="0" dirty="0">
                <a:solidFill>
                  <a:srgbClr val="1778B8"/>
                </a:solidFill>
              </a:rPr>
              <a:t>/1841658035984646318</a:t>
            </a:r>
          </a:p>
        </p:txBody>
      </p:sp>
    </p:spTree>
    <p:extLst>
      <p:ext uri="{BB962C8B-B14F-4D97-AF65-F5344CB8AC3E}">
        <p14:creationId xmlns:p14="http://schemas.microsoft.com/office/powerpoint/2010/main" val="16266237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616790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724985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24984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777834" y="3306664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14618" y="649259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18" y="161123"/>
            <a:ext cx="890758" cy="1299142"/>
          </a:xfrm>
          <a:prstGeom prst="rect">
            <a:avLst/>
          </a:prstGeom>
        </p:spPr>
      </p:pic>
      <p:pic>
        <p:nvPicPr>
          <p:cNvPr id="7" name="Grafik 6" descr="Ein Bild, das Muster, Pixel enthält.&#10;&#10;Automatisch generierte Beschreibung">
            <a:extLst>
              <a:ext uri="{FF2B5EF4-FFF2-40B4-BE49-F238E27FC236}">
                <a16:creationId xmlns:a16="http://schemas.microsoft.com/office/drawing/2014/main" id="{6263B539-8D11-E31B-B3C4-8E80CEC66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1" y="33074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1853</Words>
  <Application>Microsoft Macintosh PowerPoint</Application>
  <PresentationFormat>Bildschirmpräsentation (16:9)</PresentationFormat>
  <Paragraphs>485</Paragraphs>
  <Slides>76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76</vt:i4>
      </vt:variant>
    </vt:vector>
  </HeadingPairs>
  <TitlesOfParts>
    <vt:vector size="86" baseType="lpstr">
      <vt:lpstr>Arial</vt:lpstr>
      <vt:lpstr>Calibri</vt:lpstr>
      <vt:lpstr>Calibri Light</vt:lpstr>
      <vt:lpstr>Candara</vt:lpstr>
      <vt:lpstr>Montserrat</vt:lpstr>
      <vt:lpstr>Source Code Pro</vt:lpstr>
      <vt:lpstr>Source Code Pro Semibold</vt:lpstr>
      <vt:lpstr>Source Sans Pro</vt:lpstr>
      <vt:lpstr>Source Sans Pro SemiBold</vt:lpstr>
      <vt:lpstr>Office-Design</vt:lpstr>
      <vt:lpstr>Software Architecture Alliance München | 23. Oktober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Beste UI/UX</vt:lpstr>
      <vt:lpstr>PowerPoint-Präsentation</vt:lpstr>
      <vt:lpstr>Architekturen</vt:lpstr>
      <vt:lpstr>Architekturen</vt:lpstr>
      <vt:lpstr>Architekturen</vt:lpstr>
      <vt:lpstr>Architekturen</vt:lpstr>
      <vt:lpstr>Architekturen</vt:lpstr>
      <vt:lpstr>Architekturen</vt:lpstr>
      <vt:lpstr>Architekturen</vt:lpstr>
      <vt:lpstr>HTMX</vt:lpstr>
      <vt:lpstr>HTMX</vt:lpstr>
      <vt:lpstr>HTMX</vt:lpstr>
      <vt:lpstr>HTMX</vt:lpstr>
      <vt:lpstr>http://localhost:8080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1404</cp:revision>
  <cp:lastPrinted>2019-09-04T14:49:47Z</cp:lastPrinted>
  <dcterms:created xsi:type="dcterms:W3CDTF">2016-03-28T15:59:53Z</dcterms:created>
  <dcterms:modified xsi:type="dcterms:W3CDTF">2024-10-23T12:14:05Z</dcterms:modified>
</cp:coreProperties>
</file>